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Playfair Display"/>
      <p:regular r:id="rId15"/>
      <p:bold r:id="rId16"/>
      <p:italic r:id="rId17"/>
      <p:boldItalic r:id="rId18"/>
    </p:embeddedFont>
    <p:embeddedFont>
      <p:font typeface="Montserrat"/>
      <p:regular r:id="rId19"/>
      <p:bold r:id="rId20"/>
      <p:italic r:id="rId21"/>
      <p:boldItalic r:id="rId22"/>
    </p:embeddedFont>
    <p:embeddedFont>
      <p:font typeface="Oswald"/>
      <p:regular r:id="rId23"/>
      <p:bold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11" Type="http://schemas.openxmlformats.org/officeDocument/2006/relationships/slide" Target="slides/slide6.xml"/><Relationship Id="rId22" Type="http://schemas.openxmlformats.org/officeDocument/2006/relationships/font" Target="fonts/Montserrat-boldItalic.fntdata"/><Relationship Id="rId10" Type="http://schemas.openxmlformats.org/officeDocument/2006/relationships/slide" Target="slides/slide5.xml"/><Relationship Id="rId21" Type="http://schemas.openxmlformats.org/officeDocument/2006/relationships/font" Target="fonts/Montserrat-italic.fntdata"/><Relationship Id="rId13" Type="http://schemas.openxmlformats.org/officeDocument/2006/relationships/slide" Target="slides/slide8.xml"/><Relationship Id="rId24" Type="http://schemas.openxmlformats.org/officeDocument/2006/relationships/font" Target="fonts/Oswald-bold.fntdata"/><Relationship Id="rId12" Type="http://schemas.openxmlformats.org/officeDocument/2006/relationships/slide" Target="slides/slide7.xml"/><Relationship Id="rId23" Type="http://schemas.openxmlformats.org/officeDocument/2006/relationships/font" Target="fonts/Oswald-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layfairDisplay-regular.fntdata"/><Relationship Id="rId14" Type="http://schemas.openxmlformats.org/officeDocument/2006/relationships/slide" Target="slides/slide9.xml"/><Relationship Id="rId17" Type="http://schemas.openxmlformats.org/officeDocument/2006/relationships/font" Target="fonts/PlayfairDisplay-italic.fntdata"/><Relationship Id="rId16" Type="http://schemas.openxmlformats.org/officeDocument/2006/relationships/font" Target="fonts/PlayfairDisplay-bold.fntdata"/><Relationship Id="rId5" Type="http://schemas.openxmlformats.org/officeDocument/2006/relationships/notesMaster" Target="notesMasters/notesMaster1.xml"/><Relationship Id="rId19" Type="http://schemas.openxmlformats.org/officeDocument/2006/relationships/font" Target="fonts/Montserrat-regular.fntdata"/><Relationship Id="rId6" Type="http://schemas.openxmlformats.org/officeDocument/2006/relationships/slide" Target="slides/slide1.xml"/><Relationship Id="rId18" Type="http://schemas.openxmlformats.org/officeDocument/2006/relationships/font" Target="fonts/PlayfairDisplay-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2b9fd20e90f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2b9fd20e90f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2b8f7c70d3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2b8f7c70d3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2b8f7c70d31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2b8f7c70d31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b9fd20e90f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2b9fd20e90f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b8f7c70d3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2b8f7c70d3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b8f7c70d31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b8f7c70d31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b8f7c70d31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2b8f7c70d31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b8f7c70d31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2b8f7c70d31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4358475" y="0"/>
            <a:ext cx="38532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44250" y="1403850"/>
            <a:ext cx="8455500" cy="21468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6800"/>
              <a:buFont typeface="Playfair Display"/>
              <a:buNone/>
              <a:defRPr b="1" sz="6800">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b="1" sz="6800">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b="1" sz="6800">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b="1" sz="6800">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b="1" sz="6800">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b="1" sz="6800">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b="1" sz="6800">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b="1" sz="6800">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b="1" sz="6800">
                <a:latin typeface="Playfair Display"/>
                <a:ea typeface="Playfair Display"/>
                <a:cs typeface="Playfair Display"/>
                <a:sym typeface="Playfair Display"/>
              </a:defRPr>
            </a:lvl9pPr>
          </a:lstStyle>
          <a:p/>
        </p:txBody>
      </p:sp>
      <p:sp>
        <p:nvSpPr>
          <p:cNvPr id="13" name="Google Shape;13;p2"/>
          <p:cNvSpPr txBox="1"/>
          <p:nvPr>
            <p:ph idx="1" type="subTitle"/>
          </p:nvPr>
        </p:nvSpPr>
        <p:spPr>
          <a:xfrm>
            <a:off x="344250" y="3550650"/>
            <a:ext cx="4910100" cy="577800"/>
          </a:xfrm>
          <a:prstGeom prst="rect">
            <a:avLst/>
          </a:prstGeom>
          <a:solidFill>
            <a:schemeClr val="dk2"/>
          </a:solidFill>
        </p:spPr>
        <p:txBody>
          <a:bodyPr anchorCtr="0" anchor="ctr" bIns="91425" lIns="91425" spcFirstLastPara="1" rIns="91425" wrap="square" tIns="91425">
            <a:normAutofit/>
          </a:bodyPr>
          <a:lstStyle>
            <a:lvl1pPr lv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9pPr>
          </a:lstStyle>
          <a:p/>
        </p:txBody>
      </p:sp>
      <p:sp>
        <p:nvSpPr>
          <p:cNvPr id="14" name="Google Shape;14;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999925"/>
            <a:ext cx="8520600" cy="2146200"/>
          </a:xfrm>
          <a:prstGeom prst="rect">
            <a:avLst/>
          </a:prstGeom>
        </p:spPr>
        <p:txBody>
          <a:bodyPr anchorCtr="0" anchor="b" bIns="91425" lIns="91425" spcFirstLastPara="1" rIns="91425" wrap="square" tIns="91425">
            <a:normAutofit/>
          </a:bodyPr>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highlight>
                  <a:schemeClr val="dk1"/>
                </a:highlight>
              </a:defRPr>
            </a:lvl1pPr>
            <a:lvl2pPr indent="-317500" lvl="1" marL="914400" algn="ctr">
              <a:spcBef>
                <a:spcPts val="0"/>
              </a:spcBef>
              <a:spcAft>
                <a:spcPts val="0"/>
              </a:spcAft>
              <a:buSzPts val="1400"/>
              <a:buChar char="○"/>
              <a:defRPr>
                <a:highlight>
                  <a:schemeClr val="dk1"/>
                </a:highlight>
              </a:defRPr>
            </a:lvl2pPr>
            <a:lvl3pPr indent="-317500" lvl="2" marL="1371600" algn="ctr">
              <a:spcBef>
                <a:spcPts val="0"/>
              </a:spcBef>
              <a:spcAft>
                <a:spcPts val="0"/>
              </a:spcAft>
              <a:buSzPts val="1400"/>
              <a:buChar char="■"/>
              <a:defRPr>
                <a:highlight>
                  <a:schemeClr val="dk1"/>
                </a:highlight>
              </a:defRPr>
            </a:lvl3pPr>
            <a:lvl4pPr indent="-317500" lvl="3" marL="1828800" algn="ctr">
              <a:spcBef>
                <a:spcPts val="0"/>
              </a:spcBef>
              <a:spcAft>
                <a:spcPts val="0"/>
              </a:spcAft>
              <a:buSzPts val="1400"/>
              <a:buChar char="●"/>
              <a:defRPr>
                <a:highlight>
                  <a:schemeClr val="dk1"/>
                </a:highlight>
              </a:defRPr>
            </a:lvl4pPr>
            <a:lvl5pPr indent="-317500" lvl="4" marL="2286000" algn="ctr">
              <a:spcBef>
                <a:spcPts val="0"/>
              </a:spcBef>
              <a:spcAft>
                <a:spcPts val="0"/>
              </a:spcAft>
              <a:buSzPts val="1400"/>
              <a:buChar char="○"/>
              <a:defRPr>
                <a:highlight>
                  <a:schemeClr val="dk1"/>
                </a:highlight>
              </a:defRPr>
            </a:lvl5pPr>
            <a:lvl6pPr indent="-317500" lvl="5" marL="2743200" algn="ctr">
              <a:spcBef>
                <a:spcPts val="0"/>
              </a:spcBef>
              <a:spcAft>
                <a:spcPts val="0"/>
              </a:spcAft>
              <a:buSzPts val="1400"/>
              <a:buChar char="■"/>
              <a:defRPr>
                <a:highlight>
                  <a:schemeClr val="dk1"/>
                </a:highlight>
              </a:defRPr>
            </a:lvl6pPr>
            <a:lvl7pPr indent="-317500" lvl="6" marL="3200400" algn="ctr">
              <a:spcBef>
                <a:spcPts val="0"/>
              </a:spcBef>
              <a:spcAft>
                <a:spcPts val="0"/>
              </a:spcAft>
              <a:buSzPts val="1400"/>
              <a:buChar char="●"/>
              <a:defRPr>
                <a:highlight>
                  <a:schemeClr val="dk1"/>
                </a:highlight>
              </a:defRPr>
            </a:lvl7pPr>
            <a:lvl8pPr indent="-317500" lvl="7" marL="3657600" algn="ctr">
              <a:spcBef>
                <a:spcPts val="0"/>
              </a:spcBef>
              <a:spcAft>
                <a:spcPts val="0"/>
              </a:spcAft>
              <a:buSzPts val="1400"/>
              <a:buChar char="○"/>
              <a:defRPr>
                <a:highlight>
                  <a:schemeClr val="dk1"/>
                </a:highlight>
              </a:defRPr>
            </a:lvl8pPr>
            <a:lvl9pPr indent="-317500" lvl="8" marL="4114800" algn="ctr">
              <a:spcBef>
                <a:spcPts val="0"/>
              </a:spcBef>
              <a:spcAft>
                <a:spcPts val="0"/>
              </a:spcAft>
              <a:buSzPts val="1400"/>
              <a:buChar char="■"/>
              <a:defRPr>
                <a:highlight>
                  <a:schemeClr val="dk1"/>
                </a:highlight>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4"/>
        </a:solidFill>
      </p:bgPr>
    </p:bg>
    <p:spTree>
      <p:nvGrpSpPr>
        <p:cNvPr id="15"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344250" y="1403850"/>
            <a:ext cx="8455500" cy="21468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4800"/>
              <a:buFont typeface="Playfair Display"/>
              <a:buNone/>
              <a:defRPr b="1" sz="4800">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b="1" sz="4800">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b="1" sz="4800">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b="1" sz="4800">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b="1" sz="4800">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b="1" sz="4800">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b="1" sz="4800">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b="1" sz="4800">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b="1" sz="4800">
                <a:latin typeface="Playfair Display"/>
                <a:ea typeface="Playfair Display"/>
                <a:cs typeface="Playfair Display"/>
                <a:sym typeface="Playfair Display"/>
              </a:defRPr>
            </a:lvl9pPr>
          </a:lstStyle>
          <a:p/>
        </p:txBody>
      </p:sp>
      <p:sp>
        <p:nvSpPr>
          <p:cNvPr id="18" name="Google Shape;18;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1" name="Google Shape;21;p4"/>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5" name="Google Shape;25;p5"/>
          <p:cNvSpPr txBox="1"/>
          <p:nvPr>
            <p:ph idx="1" type="body"/>
          </p:nvPr>
        </p:nvSpPr>
        <p:spPr>
          <a:xfrm>
            <a:off x="311700" y="1234050"/>
            <a:ext cx="3999900" cy="33348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234050"/>
            <a:ext cx="3999900" cy="33348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0" name="Google Shape;30;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p:txBody>
      </p:sp>
      <p:sp>
        <p:nvSpPr>
          <p:cNvPr id="37" name="Google Shape;37;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9"/>
          <p:cNvSpPr txBox="1"/>
          <p:nvPr>
            <p:ph type="title"/>
          </p:nvPr>
        </p:nvSpPr>
        <p:spPr>
          <a:xfrm>
            <a:off x="265500" y="1081675"/>
            <a:ext cx="4045200" cy="17862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9214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highlight>
                  <a:schemeClr val="lt1"/>
                </a:highlight>
              </a:defRPr>
            </a:lvl1pPr>
            <a:lvl2pPr indent="-317500" lvl="1" marL="914400">
              <a:spcBef>
                <a:spcPts val="0"/>
              </a:spcBef>
              <a:spcAft>
                <a:spcPts val="0"/>
              </a:spcAft>
              <a:buSzPts val="1400"/>
              <a:buChar char="○"/>
              <a:defRPr>
                <a:highlight>
                  <a:schemeClr val="lt1"/>
                </a:highlight>
              </a:defRPr>
            </a:lvl2pPr>
            <a:lvl3pPr indent="-317500" lvl="2" marL="1371600">
              <a:spcBef>
                <a:spcPts val="0"/>
              </a:spcBef>
              <a:spcAft>
                <a:spcPts val="0"/>
              </a:spcAft>
              <a:buSzPts val="1400"/>
              <a:buChar char="■"/>
              <a:defRPr>
                <a:highlight>
                  <a:schemeClr val="lt1"/>
                </a:highlight>
              </a:defRPr>
            </a:lvl3pPr>
            <a:lvl4pPr indent="-317500" lvl="3" marL="1828800">
              <a:spcBef>
                <a:spcPts val="0"/>
              </a:spcBef>
              <a:spcAft>
                <a:spcPts val="0"/>
              </a:spcAft>
              <a:buSzPts val="1400"/>
              <a:buChar char="●"/>
              <a:defRPr>
                <a:highlight>
                  <a:schemeClr val="lt1"/>
                </a:highlight>
              </a:defRPr>
            </a:lvl4pPr>
            <a:lvl5pPr indent="-317500" lvl="4" marL="2286000">
              <a:spcBef>
                <a:spcPts val="0"/>
              </a:spcBef>
              <a:spcAft>
                <a:spcPts val="0"/>
              </a:spcAft>
              <a:buSzPts val="1400"/>
              <a:buChar char="○"/>
              <a:defRPr>
                <a:highlight>
                  <a:schemeClr val="lt1"/>
                </a:highlight>
              </a:defRPr>
            </a:lvl5pPr>
            <a:lvl6pPr indent="-317500" lvl="5" marL="2743200">
              <a:spcBef>
                <a:spcPts val="0"/>
              </a:spcBef>
              <a:spcAft>
                <a:spcPts val="0"/>
              </a:spcAft>
              <a:buSzPts val="1400"/>
              <a:buChar char="■"/>
              <a:defRPr>
                <a:highlight>
                  <a:schemeClr val="lt1"/>
                </a:highlight>
              </a:defRPr>
            </a:lvl6pPr>
            <a:lvl7pPr indent="-317500" lvl="6" marL="3200400">
              <a:spcBef>
                <a:spcPts val="0"/>
              </a:spcBef>
              <a:spcAft>
                <a:spcPts val="0"/>
              </a:spcAft>
              <a:buSzPts val="1400"/>
              <a:buChar char="●"/>
              <a:defRPr>
                <a:highlight>
                  <a:schemeClr val="lt1"/>
                </a:highlight>
              </a:defRPr>
            </a:lvl7pPr>
            <a:lvl8pPr indent="-317500" lvl="7" marL="3657600">
              <a:spcBef>
                <a:spcPts val="0"/>
              </a:spcBef>
              <a:spcAft>
                <a:spcPts val="0"/>
              </a:spcAft>
              <a:buSzPts val="1400"/>
              <a:buChar char="○"/>
              <a:defRPr>
                <a:highlight>
                  <a:schemeClr val="lt1"/>
                </a:highlight>
              </a:defRPr>
            </a:lvl8pPr>
            <a:lvl9pPr indent="-317500" lvl="8" marL="4114800">
              <a:spcBef>
                <a:spcPts val="0"/>
              </a:spcBef>
              <a:spcAft>
                <a:spcPts val="0"/>
              </a:spcAft>
              <a:buSzPts val="1400"/>
              <a:buChar char="■"/>
              <a:defRPr>
                <a:highlight>
                  <a:schemeClr val="lt1"/>
                </a:highlight>
              </a:defRPr>
            </a:lvl9pPr>
          </a:lstStyle>
          <a:p/>
        </p:txBody>
      </p:sp>
      <p:sp>
        <p:nvSpPr>
          <p:cNvPr id="44" name="Google Shape;44;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highlight>
                  <a:schemeClr val="dk1"/>
                </a:highlight>
              </a:defRPr>
            </a:lvl1pPr>
          </a:lstStyle>
          <a:p/>
        </p:txBody>
      </p:sp>
      <p:sp>
        <p:nvSpPr>
          <p:cNvPr id="47" name="Google Shape;47;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op">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p:txBody>
      </p:sp>
      <p:sp>
        <p:nvSpPr>
          <p:cNvPr id="7" name="Google Shape;7;p1"/>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indent="-317500" lvl="1" marL="9144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indent="-317500" lvl="2" marL="13716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indent="-317500" lvl="3" marL="18288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indent="-317500" lvl="4" marL="22860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indent="-317500" lvl="5" marL="27432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indent="-317500" lvl="6" marL="32004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indent="-317500" lvl="7" marL="36576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indent="-317500" lvl="8" marL="41148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3"/>
          <p:cNvSpPr txBox="1"/>
          <p:nvPr>
            <p:ph type="ctrTitle"/>
          </p:nvPr>
        </p:nvSpPr>
        <p:spPr>
          <a:xfrm>
            <a:off x="344250" y="1403850"/>
            <a:ext cx="8455500" cy="2146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What Does It Mean to Be Presbyterian?</a:t>
            </a:r>
            <a:endParaRPr/>
          </a:p>
        </p:txBody>
      </p:sp>
      <p:sp>
        <p:nvSpPr>
          <p:cNvPr id="59" name="Google Shape;59;p13"/>
          <p:cNvSpPr txBox="1"/>
          <p:nvPr>
            <p:ph idx="1" type="subTitle"/>
          </p:nvPr>
        </p:nvSpPr>
        <p:spPr>
          <a:xfrm>
            <a:off x="344250" y="3550650"/>
            <a:ext cx="4910100" cy="577800"/>
          </a:xfrm>
          <a:prstGeom prst="rect">
            <a:avLst/>
          </a:prstGeom>
        </p:spPr>
        <p:txBody>
          <a:bodyPr anchorCtr="0" anchor="ctr" bIns="91425" lIns="91425" spcFirstLastPara="1" rIns="91425" wrap="square" tIns="91425">
            <a:normAutofit fontScale="92500"/>
          </a:bodyPr>
          <a:lstStyle/>
          <a:p>
            <a:pPr indent="0" lvl="0" marL="0" rtl="0" algn="l">
              <a:spcBef>
                <a:spcPts val="0"/>
              </a:spcBef>
              <a:spcAft>
                <a:spcPts val="0"/>
              </a:spcAft>
              <a:buNone/>
            </a:pPr>
            <a:r>
              <a:rPr lang="en"/>
              <a:t>Week 2: Presbyterian Worship</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John Calvin on the True Church</a:t>
            </a:r>
            <a:endParaRPr/>
          </a:p>
        </p:txBody>
      </p:sp>
      <p:sp>
        <p:nvSpPr>
          <p:cNvPr id="65" name="Google Shape;65;p14"/>
          <p:cNvSpPr txBox="1"/>
          <p:nvPr>
            <p:ph idx="2" type="body"/>
          </p:nvPr>
        </p:nvSpPr>
        <p:spPr>
          <a:xfrm>
            <a:off x="4832400" y="1234050"/>
            <a:ext cx="39999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000"/>
              <a:t>The true church is found wherever:</a:t>
            </a:r>
            <a:endParaRPr sz="2000"/>
          </a:p>
          <a:p>
            <a:pPr indent="-355600" lvl="0" marL="457200" rtl="0" algn="l">
              <a:spcBef>
                <a:spcPts val="1200"/>
              </a:spcBef>
              <a:spcAft>
                <a:spcPts val="0"/>
              </a:spcAft>
              <a:buSzPts val="2000"/>
              <a:buChar char="●"/>
            </a:pPr>
            <a:r>
              <a:rPr lang="en" sz="2000"/>
              <a:t>The Word of God is rightly preached and heard</a:t>
            </a:r>
            <a:endParaRPr sz="2000"/>
          </a:p>
          <a:p>
            <a:pPr indent="-355600" lvl="0" marL="457200" rtl="0" algn="l">
              <a:spcBef>
                <a:spcPts val="0"/>
              </a:spcBef>
              <a:spcAft>
                <a:spcPts val="0"/>
              </a:spcAft>
              <a:buSzPts val="2000"/>
              <a:buChar char="●"/>
            </a:pPr>
            <a:r>
              <a:rPr lang="en" sz="2000"/>
              <a:t>The Sacraments are rightly celebrated</a:t>
            </a:r>
            <a:endParaRPr sz="2000"/>
          </a:p>
          <a:p>
            <a:pPr indent="-355600" lvl="0" marL="457200" rtl="0" algn="l">
              <a:spcBef>
                <a:spcPts val="0"/>
              </a:spcBef>
              <a:spcAft>
                <a:spcPts val="0"/>
              </a:spcAft>
              <a:buSzPts val="2000"/>
              <a:buChar char="●"/>
            </a:pPr>
            <a:r>
              <a:rPr lang="en" sz="2000"/>
              <a:t>Church discipline is rightly administered</a:t>
            </a:r>
            <a:endParaRPr sz="2000"/>
          </a:p>
        </p:txBody>
      </p:sp>
      <p:pic>
        <p:nvPicPr>
          <p:cNvPr id="66" name="Google Shape;66;p14"/>
          <p:cNvPicPr preferRelativeResize="0"/>
          <p:nvPr/>
        </p:nvPicPr>
        <p:blipFill>
          <a:blip r:embed="rId3">
            <a:alphaModFix/>
          </a:blip>
          <a:stretch>
            <a:fillRect/>
          </a:stretch>
        </p:blipFill>
        <p:spPr>
          <a:xfrm>
            <a:off x="406650" y="1431925"/>
            <a:ext cx="3810000" cy="2857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 Contemporary Restatement</a:t>
            </a:r>
            <a:endParaRPr/>
          </a:p>
        </p:txBody>
      </p:sp>
      <p:sp>
        <p:nvSpPr>
          <p:cNvPr id="72" name="Google Shape;72;p15"/>
          <p:cNvSpPr txBox="1"/>
          <p:nvPr>
            <p:ph idx="1" type="body"/>
          </p:nvPr>
        </p:nvSpPr>
        <p:spPr>
          <a:xfrm>
            <a:off x="311700" y="1152475"/>
            <a:ext cx="8520600" cy="37602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0"/>
              </a:spcAft>
              <a:buSzPts val="275"/>
              <a:buNone/>
            </a:pPr>
            <a:r>
              <a:rPr lang="en" sz="1600"/>
              <a:t>“W</a:t>
            </a:r>
            <a:r>
              <a:rPr lang="en" sz="1600"/>
              <a:t>e affirm that, in the power of the Spirit, the Church is faithful to the mission of Christ as it:</a:t>
            </a:r>
            <a:endParaRPr sz="1600"/>
          </a:p>
          <a:p>
            <a:pPr indent="0" lvl="0" marL="0" rtl="0" algn="l">
              <a:lnSpc>
                <a:spcPct val="105000"/>
              </a:lnSpc>
              <a:spcBef>
                <a:spcPts val="0"/>
              </a:spcBef>
              <a:spcAft>
                <a:spcPts val="0"/>
              </a:spcAft>
              <a:buSzPts val="275"/>
              <a:buNone/>
            </a:pPr>
            <a:r>
              <a:rPr b="1" i="1" lang="en" sz="1600"/>
              <a:t>Proclaims and hears the Word of God,</a:t>
            </a:r>
            <a:endParaRPr b="1" i="1" sz="1600"/>
          </a:p>
          <a:p>
            <a:pPr indent="0" lvl="0" marL="457200" rtl="0" algn="l">
              <a:lnSpc>
                <a:spcPct val="105000"/>
              </a:lnSpc>
              <a:spcBef>
                <a:spcPts val="0"/>
              </a:spcBef>
              <a:spcAft>
                <a:spcPts val="0"/>
              </a:spcAft>
              <a:buSzPts val="275"/>
              <a:buNone/>
            </a:pPr>
            <a:r>
              <a:rPr lang="en" sz="1600"/>
              <a:t>responding to the promise of God’s new creation in Christ, and</a:t>
            </a:r>
            <a:endParaRPr sz="1600"/>
          </a:p>
          <a:p>
            <a:pPr indent="0" lvl="0" marL="457200" rtl="0" algn="l">
              <a:lnSpc>
                <a:spcPct val="105000"/>
              </a:lnSpc>
              <a:spcBef>
                <a:spcPts val="0"/>
              </a:spcBef>
              <a:spcAft>
                <a:spcPts val="0"/>
              </a:spcAft>
              <a:buSzPts val="275"/>
              <a:buNone/>
            </a:pPr>
            <a:r>
              <a:rPr lang="en" sz="1600"/>
              <a:t>inviting all people to participate in that new creation;</a:t>
            </a:r>
            <a:endParaRPr sz="1600"/>
          </a:p>
          <a:p>
            <a:pPr indent="0" lvl="0" marL="0" rtl="0" algn="l">
              <a:lnSpc>
                <a:spcPct val="105000"/>
              </a:lnSpc>
              <a:spcBef>
                <a:spcPts val="0"/>
              </a:spcBef>
              <a:spcAft>
                <a:spcPts val="0"/>
              </a:spcAft>
              <a:buSzPts val="275"/>
              <a:buNone/>
            </a:pPr>
            <a:r>
              <a:rPr b="1" i="1" lang="en" sz="1600"/>
              <a:t>Administers and receives the Sacraments,</a:t>
            </a:r>
            <a:endParaRPr b="1" i="1" sz="1600"/>
          </a:p>
          <a:p>
            <a:pPr indent="0" lvl="0" marL="457200" rtl="0" algn="l">
              <a:lnSpc>
                <a:spcPct val="105000"/>
              </a:lnSpc>
              <a:spcBef>
                <a:spcPts val="0"/>
              </a:spcBef>
              <a:spcAft>
                <a:spcPts val="0"/>
              </a:spcAft>
              <a:buSzPts val="275"/>
              <a:buNone/>
            </a:pPr>
            <a:r>
              <a:rPr lang="en" sz="1600"/>
              <a:t>welcoming those who are being engrafted into Christ,</a:t>
            </a:r>
            <a:endParaRPr sz="1600"/>
          </a:p>
          <a:p>
            <a:pPr indent="0" lvl="0" marL="457200" rtl="0" algn="l">
              <a:lnSpc>
                <a:spcPct val="105000"/>
              </a:lnSpc>
              <a:spcBef>
                <a:spcPts val="0"/>
              </a:spcBef>
              <a:spcAft>
                <a:spcPts val="0"/>
              </a:spcAft>
              <a:buSzPts val="275"/>
              <a:buNone/>
            </a:pPr>
            <a:r>
              <a:rPr lang="en" sz="1600"/>
              <a:t>bearing witness to Christ’s saving death and resurrection,</a:t>
            </a:r>
            <a:endParaRPr sz="1600"/>
          </a:p>
          <a:p>
            <a:pPr indent="0" lvl="0" marL="457200" rtl="0" algn="l">
              <a:lnSpc>
                <a:spcPct val="105000"/>
              </a:lnSpc>
              <a:spcBef>
                <a:spcPts val="0"/>
              </a:spcBef>
              <a:spcAft>
                <a:spcPts val="0"/>
              </a:spcAft>
              <a:buSzPts val="275"/>
              <a:buNone/>
            </a:pPr>
            <a:r>
              <a:rPr lang="en" sz="1600"/>
              <a:t>anticipating the heavenly banquet that is to come, and</a:t>
            </a:r>
            <a:endParaRPr sz="1600"/>
          </a:p>
          <a:p>
            <a:pPr indent="0" lvl="0" marL="457200" rtl="0" algn="l">
              <a:lnSpc>
                <a:spcPct val="105000"/>
              </a:lnSpc>
              <a:spcBef>
                <a:spcPts val="0"/>
              </a:spcBef>
              <a:spcAft>
                <a:spcPts val="0"/>
              </a:spcAft>
              <a:buSzPts val="275"/>
              <a:buNone/>
            </a:pPr>
            <a:r>
              <a:rPr lang="en" sz="1600"/>
              <a:t>committing itself in the present to solidarity with the marginalized and the</a:t>
            </a:r>
            <a:endParaRPr sz="1600"/>
          </a:p>
          <a:p>
            <a:pPr indent="0" lvl="0" marL="457200" rtl="0" algn="l">
              <a:lnSpc>
                <a:spcPct val="105000"/>
              </a:lnSpc>
              <a:spcBef>
                <a:spcPts val="0"/>
              </a:spcBef>
              <a:spcAft>
                <a:spcPts val="0"/>
              </a:spcAft>
              <a:buSzPts val="275"/>
              <a:buNone/>
            </a:pPr>
            <a:r>
              <a:rPr lang="en" sz="1600"/>
              <a:t>hungry; and</a:t>
            </a:r>
            <a:endParaRPr sz="1600"/>
          </a:p>
          <a:p>
            <a:pPr indent="0" lvl="0" marL="0" rtl="0" algn="l">
              <a:lnSpc>
                <a:spcPct val="105000"/>
              </a:lnSpc>
              <a:spcBef>
                <a:spcPts val="0"/>
              </a:spcBef>
              <a:spcAft>
                <a:spcPts val="0"/>
              </a:spcAft>
              <a:buSzPts val="275"/>
              <a:buNone/>
            </a:pPr>
            <a:r>
              <a:rPr b="1" i="1" lang="en" sz="1600"/>
              <a:t>Nurtures a covenant community of disciples of Christ,</a:t>
            </a:r>
            <a:endParaRPr b="1" i="1" sz="1600"/>
          </a:p>
          <a:p>
            <a:pPr indent="0" lvl="0" marL="457200" rtl="0" algn="l">
              <a:lnSpc>
                <a:spcPct val="105000"/>
              </a:lnSpc>
              <a:spcBef>
                <a:spcPts val="0"/>
              </a:spcBef>
              <a:spcAft>
                <a:spcPts val="0"/>
              </a:spcAft>
              <a:buSzPts val="275"/>
              <a:buNone/>
            </a:pPr>
            <a:r>
              <a:rPr lang="en" sz="1600"/>
              <a:t>living in the strength of God’s promise and</a:t>
            </a:r>
            <a:endParaRPr sz="1600"/>
          </a:p>
          <a:p>
            <a:pPr indent="0" lvl="0" marL="457200" rtl="0" algn="l">
              <a:lnSpc>
                <a:spcPct val="105000"/>
              </a:lnSpc>
              <a:spcBef>
                <a:spcPts val="0"/>
              </a:spcBef>
              <a:spcAft>
                <a:spcPts val="0"/>
              </a:spcAft>
              <a:buSzPts val="275"/>
              <a:buNone/>
            </a:pPr>
            <a:r>
              <a:rPr lang="en" sz="1600"/>
              <a:t>giving itself in service to God’s mission.”</a:t>
            </a:r>
            <a:endParaRPr sz="1600"/>
          </a:p>
          <a:p>
            <a:pPr indent="0" lvl="0" marL="7315200" rtl="0" algn="l">
              <a:lnSpc>
                <a:spcPct val="105000"/>
              </a:lnSpc>
              <a:spcBef>
                <a:spcPts val="0"/>
              </a:spcBef>
              <a:spcAft>
                <a:spcPts val="0"/>
              </a:spcAft>
              <a:buSzPts val="275"/>
              <a:buNone/>
            </a:pPr>
            <a:r>
              <a:rPr lang="en" sz="1600"/>
              <a:t>F-1.0303</a:t>
            </a:r>
            <a:endParaRPr sz="16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Word and Sacrament</a:t>
            </a:r>
            <a:endParaRPr/>
          </a:p>
        </p:txBody>
      </p:sp>
      <p:sp>
        <p:nvSpPr>
          <p:cNvPr id="78" name="Google Shape;78;p16"/>
          <p:cNvSpPr txBox="1"/>
          <p:nvPr>
            <p:ph idx="1" type="body"/>
          </p:nvPr>
        </p:nvSpPr>
        <p:spPr>
          <a:xfrm>
            <a:off x="311700" y="1152475"/>
            <a:ext cx="8520600" cy="37602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0"/>
              </a:spcAft>
              <a:buSzPts val="1100"/>
              <a:buNone/>
            </a:pPr>
            <a:r>
              <a:rPr lang="en" sz="2100"/>
              <a:t>“[T]he Church’s ministry emerges from the font, arises from the table, and takes its shape from the Word of the Lord. Therefore the worship of the triune God is the center of our common life and our primary way of witness to the faith, hope, and love we have in Jesus Christ.”</a:t>
            </a:r>
            <a:endParaRPr sz="2100"/>
          </a:p>
          <a:p>
            <a:pPr indent="0" lvl="0" marL="0" rtl="0" algn="l">
              <a:lnSpc>
                <a:spcPct val="105000"/>
              </a:lnSpc>
              <a:spcBef>
                <a:spcPts val="0"/>
              </a:spcBef>
              <a:spcAft>
                <a:spcPts val="0"/>
              </a:spcAft>
              <a:buSzPts val="1100"/>
              <a:buNone/>
            </a:pPr>
            <a:r>
              <a:t/>
            </a:r>
            <a:endParaRPr sz="2100"/>
          </a:p>
          <a:p>
            <a:pPr indent="0" lvl="0" marL="457200" rtl="0" algn="l">
              <a:lnSpc>
                <a:spcPct val="105000"/>
              </a:lnSpc>
              <a:spcBef>
                <a:spcPts val="0"/>
              </a:spcBef>
              <a:spcAft>
                <a:spcPts val="0"/>
              </a:spcAft>
              <a:buSzPts val="275"/>
              <a:buNone/>
            </a:pPr>
            <a:r>
              <a:t/>
            </a:r>
            <a:endParaRPr sz="2100"/>
          </a:p>
          <a:p>
            <a:pPr indent="457200" lvl="0" marL="6400800" rtl="0" algn="l">
              <a:lnSpc>
                <a:spcPct val="105000"/>
              </a:lnSpc>
              <a:spcBef>
                <a:spcPts val="0"/>
              </a:spcBef>
              <a:spcAft>
                <a:spcPts val="0"/>
              </a:spcAft>
              <a:buSzPts val="275"/>
              <a:buNone/>
            </a:pPr>
            <a:r>
              <a:rPr lang="en" sz="2100"/>
              <a:t>W-1.0107</a:t>
            </a:r>
            <a:endParaRPr sz="21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Word: Heinrich Bullinger on Proclamation</a:t>
            </a:r>
            <a:endParaRPr/>
          </a:p>
        </p:txBody>
      </p:sp>
      <p:sp>
        <p:nvSpPr>
          <p:cNvPr id="84" name="Google Shape;84;p17"/>
          <p:cNvSpPr txBox="1"/>
          <p:nvPr>
            <p:ph idx="2" type="body"/>
          </p:nvPr>
        </p:nvSpPr>
        <p:spPr>
          <a:xfrm>
            <a:off x="4832400" y="1234050"/>
            <a:ext cx="3999900" cy="3334800"/>
          </a:xfrm>
          <a:prstGeom prst="rect">
            <a:avLst/>
          </a:prstGeom>
        </p:spPr>
        <p:txBody>
          <a:bodyPr anchorCtr="0" anchor="t" bIns="91425" lIns="91425" spcFirstLastPara="1" rIns="91425" wrap="square" tIns="91425">
            <a:normAutofit lnSpcReduction="20000"/>
          </a:bodyPr>
          <a:lstStyle/>
          <a:p>
            <a:pPr indent="-374650" lvl="0" marL="457200" rtl="0" algn="l">
              <a:spcBef>
                <a:spcPts val="0"/>
              </a:spcBef>
              <a:spcAft>
                <a:spcPts val="0"/>
              </a:spcAft>
              <a:buSzPts val="2300"/>
              <a:buChar char="●"/>
            </a:pPr>
            <a:r>
              <a:rPr lang="en" sz="2300"/>
              <a:t>“The preaching of the Word of God is the Word of God.” (!)</a:t>
            </a:r>
            <a:endParaRPr sz="2300"/>
          </a:p>
          <a:p>
            <a:pPr indent="-374650" lvl="0" marL="457200" rtl="0" algn="l">
              <a:spcBef>
                <a:spcPts val="0"/>
              </a:spcBef>
              <a:spcAft>
                <a:spcPts val="0"/>
              </a:spcAft>
              <a:buSzPts val="2300"/>
              <a:buChar char="●"/>
            </a:pPr>
            <a:r>
              <a:rPr lang="en" sz="2300"/>
              <a:t>“Where the Word is read and proclaimed, Jesus Christ the living Word is present by the power of the Holy Spirit.”</a:t>
            </a:r>
            <a:endParaRPr sz="2300"/>
          </a:p>
          <a:p>
            <a:pPr indent="0" lvl="0" marL="457200" rtl="0" algn="l">
              <a:spcBef>
                <a:spcPts val="1200"/>
              </a:spcBef>
              <a:spcAft>
                <a:spcPts val="1200"/>
              </a:spcAft>
              <a:buNone/>
            </a:pPr>
            <a:r>
              <a:rPr lang="en" sz="2300"/>
              <a:t>				W-3.0301</a:t>
            </a:r>
            <a:endParaRPr sz="2300"/>
          </a:p>
        </p:txBody>
      </p:sp>
      <p:pic>
        <p:nvPicPr>
          <p:cNvPr id="85" name="Google Shape;85;p17"/>
          <p:cNvPicPr preferRelativeResize="0"/>
          <p:nvPr/>
        </p:nvPicPr>
        <p:blipFill>
          <a:blip r:embed="rId3">
            <a:alphaModFix/>
          </a:blip>
          <a:stretch>
            <a:fillRect/>
          </a:stretch>
        </p:blipFill>
        <p:spPr>
          <a:xfrm>
            <a:off x="826264" y="1152475"/>
            <a:ext cx="2970778" cy="3416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Sacraments</a:t>
            </a:r>
            <a:endParaRPr/>
          </a:p>
        </p:txBody>
      </p:sp>
      <p:sp>
        <p:nvSpPr>
          <p:cNvPr id="91" name="Google Shape;91;p18"/>
          <p:cNvSpPr txBox="1"/>
          <p:nvPr>
            <p:ph idx="1" type="body"/>
          </p:nvPr>
        </p:nvSpPr>
        <p:spPr>
          <a:xfrm>
            <a:off x="311700" y="1234050"/>
            <a:ext cx="3999900" cy="3334800"/>
          </a:xfrm>
          <a:prstGeom prst="rect">
            <a:avLst/>
          </a:prstGeom>
        </p:spPr>
        <p:txBody>
          <a:bodyPr anchorCtr="0" anchor="t" bIns="91425" lIns="91425" spcFirstLastPara="1" rIns="91425" wrap="square" tIns="91425">
            <a:normAutofit/>
          </a:bodyPr>
          <a:lstStyle/>
          <a:p>
            <a:pPr indent="-349250" lvl="0" marL="457200" rtl="0" algn="l">
              <a:spcBef>
                <a:spcPts val="0"/>
              </a:spcBef>
              <a:spcAft>
                <a:spcPts val="0"/>
              </a:spcAft>
              <a:buSzPts val="1900"/>
              <a:buChar char="●"/>
            </a:pPr>
            <a:r>
              <a:rPr lang="en" sz="1900"/>
              <a:t>“A visible form of an invisible grace” (Augustine)</a:t>
            </a:r>
            <a:endParaRPr sz="1900"/>
          </a:p>
          <a:p>
            <a:pPr indent="-349250" lvl="0" marL="457200" rtl="0" algn="l">
              <a:spcBef>
                <a:spcPts val="0"/>
              </a:spcBef>
              <a:spcAft>
                <a:spcPts val="0"/>
              </a:spcAft>
              <a:buSzPts val="1900"/>
              <a:buChar char="●"/>
            </a:pPr>
            <a:r>
              <a:rPr lang="en" sz="1900"/>
              <a:t>A seal</a:t>
            </a:r>
            <a:endParaRPr sz="1900"/>
          </a:p>
          <a:p>
            <a:pPr indent="-349250" lvl="0" marL="457200" rtl="0" algn="l">
              <a:spcBef>
                <a:spcPts val="0"/>
              </a:spcBef>
              <a:spcAft>
                <a:spcPts val="0"/>
              </a:spcAft>
              <a:buSzPts val="1900"/>
              <a:buChar char="●"/>
            </a:pPr>
            <a:r>
              <a:rPr lang="en" sz="1900"/>
              <a:t>Something</a:t>
            </a:r>
            <a:r>
              <a:rPr lang="en" sz="1900"/>
              <a:t> (1) instituted by Jesus, which includes (2) a sign and (3) a promise</a:t>
            </a:r>
            <a:endParaRPr sz="1900"/>
          </a:p>
          <a:p>
            <a:pPr indent="-349250" lvl="0" marL="457200" rtl="0" algn="l">
              <a:spcBef>
                <a:spcPts val="0"/>
              </a:spcBef>
              <a:spcAft>
                <a:spcPts val="0"/>
              </a:spcAft>
              <a:buSzPts val="1900"/>
              <a:buChar char="●"/>
            </a:pPr>
            <a:r>
              <a:rPr lang="en" sz="1900"/>
              <a:t>Presbyterians recognize two sacraments: baptism and the Lord’s Supper</a:t>
            </a:r>
            <a:endParaRPr sz="1900"/>
          </a:p>
        </p:txBody>
      </p:sp>
      <p:sp>
        <p:nvSpPr>
          <p:cNvPr id="92" name="Google Shape;92;p18"/>
          <p:cNvSpPr txBox="1"/>
          <p:nvPr>
            <p:ph idx="2" type="body"/>
          </p:nvPr>
        </p:nvSpPr>
        <p:spPr>
          <a:xfrm>
            <a:off x="4832400" y="1234050"/>
            <a:ext cx="39999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93" name="Google Shape;93;p18"/>
          <p:cNvPicPr preferRelativeResize="0"/>
          <p:nvPr/>
        </p:nvPicPr>
        <p:blipFill rotWithShape="1">
          <a:blip r:embed="rId3">
            <a:alphaModFix/>
          </a:blip>
          <a:srcRect b="0" l="3875" r="6196" t="0"/>
          <a:stretch/>
        </p:blipFill>
        <p:spPr>
          <a:xfrm>
            <a:off x="4386800" y="1329825"/>
            <a:ext cx="4520699" cy="31432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Sacraments: Baptism</a:t>
            </a:r>
            <a:endParaRPr/>
          </a:p>
        </p:txBody>
      </p:sp>
      <p:sp>
        <p:nvSpPr>
          <p:cNvPr id="99" name="Google Shape;99;p19"/>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Sign: water</a:t>
            </a:r>
            <a:endParaRPr/>
          </a:p>
          <a:p>
            <a:pPr indent="-342900" lvl="0" marL="457200" rtl="0" algn="l">
              <a:spcBef>
                <a:spcPts val="0"/>
              </a:spcBef>
              <a:spcAft>
                <a:spcPts val="0"/>
              </a:spcAft>
              <a:buSzPts val="1800"/>
              <a:buChar char="●"/>
            </a:pPr>
            <a:r>
              <a:rPr lang="en"/>
              <a:t>Promise: “Surely, I am with you always, to the end of the age.”</a:t>
            </a:r>
            <a:endParaRPr/>
          </a:p>
          <a:p>
            <a:pPr indent="-342900" lvl="0" marL="457200" rtl="0" algn="l">
              <a:spcBef>
                <a:spcPts val="0"/>
              </a:spcBef>
              <a:spcAft>
                <a:spcPts val="0"/>
              </a:spcAft>
              <a:buSzPts val="1800"/>
              <a:buChar char="●"/>
            </a:pPr>
            <a:r>
              <a:rPr lang="en"/>
              <a:t>“In life and in death, we belong to God.” (A Brief Statement of Faith)</a:t>
            </a:r>
            <a:endParaRPr/>
          </a:p>
          <a:p>
            <a:pPr indent="-342900" lvl="0" marL="457200" rtl="0" algn="l">
              <a:spcBef>
                <a:spcPts val="0"/>
              </a:spcBef>
              <a:spcAft>
                <a:spcPts val="0"/>
              </a:spcAft>
              <a:buSzPts val="1800"/>
              <a:buChar char="●"/>
            </a:pPr>
            <a:r>
              <a:rPr lang="en"/>
              <a:t>Question: What does baptism represent to you?</a:t>
            </a:r>
            <a:endParaRPr/>
          </a:p>
        </p:txBody>
      </p:sp>
      <p:pic>
        <p:nvPicPr>
          <p:cNvPr id="100" name="Google Shape;100;p19"/>
          <p:cNvPicPr preferRelativeResize="0"/>
          <p:nvPr/>
        </p:nvPicPr>
        <p:blipFill>
          <a:blip r:embed="rId3">
            <a:alphaModFix/>
          </a:blip>
          <a:stretch>
            <a:fillRect/>
          </a:stretch>
        </p:blipFill>
        <p:spPr>
          <a:xfrm>
            <a:off x="2223338" y="2670050"/>
            <a:ext cx="4697324" cy="24032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Sacraments: The Lord’s Supper</a:t>
            </a:r>
            <a:endParaRPr/>
          </a:p>
        </p:txBody>
      </p:sp>
      <p:sp>
        <p:nvSpPr>
          <p:cNvPr id="106" name="Google Shape;106;p20"/>
          <p:cNvSpPr txBox="1"/>
          <p:nvPr>
            <p:ph idx="1" type="body"/>
          </p:nvPr>
        </p:nvSpPr>
        <p:spPr>
          <a:xfrm>
            <a:off x="311700" y="1234050"/>
            <a:ext cx="3999900" cy="33348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Sign: bread and wine/grape juice</a:t>
            </a:r>
            <a:endParaRPr sz="1600"/>
          </a:p>
          <a:p>
            <a:pPr indent="-330200" lvl="0" marL="457200" rtl="0" algn="l">
              <a:spcBef>
                <a:spcPts val="0"/>
              </a:spcBef>
              <a:spcAft>
                <a:spcPts val="0"/>
              </a:spcAft>
              <a:buSzPts val="1600"/>
              <a:buChar char="●"/>
            </a:pPr>
            <a:r>
              <a:rPr lang="en" sz="1600"/>
              <a:t>Promise: “This is my body given for you” and “This is my blood shed for you”</a:t>
            </a:r>
            <a:endParaRPr sz="1600"/>
          </a:p>
          <a:p>
            <a:pPr indent="-330200" lvl="0" marL="457200" rtl="0" algn="l">
              <a:spcBef>
                <a:spcPts val="0"/>
              </a:spcBef>
              <a:spcAft>
                <a:spcPts val="0"/>
              </a:spcAft>
              <a:buSzPts val="1600"/>
              <a:buChar char="●"/>
            </a:pPr>
            <a:r>
              <a:rPr lang="en" sz="1600"/>
              <a:t>It’s not just a memorial–Christ is “really present,” says Calvin!</a:t>
            </a:r>
            <a:endParaRPr sz="1600"/>
          </a:p>
          <a:p>
            <a:pPr indent="-330200" lvl="0" marL="457200" rtl="0" algn="l">
              <a:spcBef>
                <a:spcPts val="0"/>
              </a:spcBef>
              <a:spcAft>
                <a:spcPts val="0"/>
              </a:spcAft>
              <a:buSzPts val="1600"/>
              <a:buChar char="●"/>
            </a:pPr>
            <a:r>
              <a:rPr lang="en" sz="1600"/>
              <a:t>We’re taken up to the risen Christ by the power of the Spirit</a:t>
            </a:r>
            <a:endParaRPr sz="1600"/>
          </a:p>
          <a:p>
            <a:pPr indent="-330200" lvl="0" marL="457200" rtl="0" algn="l">
              <a:spcBef>
                <a:spcPts val="0"/>
              </a:spcBef>
              <a:spcAft>
                <a:spcPts val="0"/>
              </a:spcAft>
              <a:buSzPts val="1600"/>
              <a:buChar char="●"/>
            </a:pPr>
            <a:r>
              <a:rPr lang="en" sz="1600"/>
              <a:t>Question: What does the Lord’s Supper represent to you?</a:t>
            </a:r>
            <a:endParaRPr sz="1600"/>
          </a:p>
        </p:txBody>
      </p:sp>
      <p:pic>
        <p:nvPicPr>
          <p:cNvPr id="107" name="Google Shape;107;p20"/>
          <p:cNvPicPr preferRelativeResize="0"/>
          <p:nvPr/>
        </p:nvPicPr>
        <p:blipFill>
          <a:blip r:embed="rId3">
            <a:alphaModFix/>
          </a:blip>
          <a:stretch>
            <a:fillRect/>
          </a:stretch>
        </p:blipFill>
        <p:spPr>
          <a:xfrm>
            <a:off x="4527200" y="1547738"/>
            <a:ext cx="4305100" cy="27074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Service for the Lord’s Day</a:t>
            </a:r>
            <a:endParaRPr/>
          </a:p>
        </p:txBody>
      </p:sp>
      <p:sp>
        <p:nvSpPr>
          <p:cNvPr id="113" name="Google Shape;113;p21"/>
          <p:cNvSpPr txBox="1"/>
          <p:nvPr>
            <p:ph idx="1" type="body"/>
          </p:nvPr>
        </p:nvSpPr>
        <p:spPr>
          <a:xfrm>
            <a:off x="311700" y="1234050"/>
            <a:ext cx="3999900" cy="3909600"/>
          </a:xfrm>
          <a:prstGeom prst="rect">
            <a:avLst/>
          </a:prstGeom>
        </p:spPr>
        <p:txBody>
          <a:bodyPr anchorCtr="0" anchor="t" bIns="91425" lIns="91425" spcFirstLastPara="1" rIns="91425" wrap="square" tIns="91425">
            <a:normAutofit/>
          </a:bodyPr>
          <a:lstStyle/>
          <a:p>
            <a:pPr indent="-336550" lvl="0" marL="457200" rtl="0" algn="l">
              <a:spcBef>
                <a:spcPts val="0"/>
              </a:spcBef>
              <a:spcAft>
                <a:spcPts val="0"/>
              </a:spcAft>
              <a:buSzPts val="1700"/>
              <a:buChar char="●"/>
            </a:pPr>
            <a:r>
              <a:rPr lang="en" sz="1700"/>
              <a:t>Gathering</a:t>
            </a:r>
            <a:endParaRPr sz="1700"/>
          </a:p>
          <a:p>
            <a:pPr indent="-323850" lvl="1" marL="914400" rtl="0" algn="l">
              <a:spcBef>
                <a:spcPts val="0"/>
              </a:spcBef>
              <a:spcAft>
                <a:spcPts val="0"/>
              </a:spcAft>
              <a:buSzPts val="1500"/>
              <a:buChar char="○"/>
            </a:pPr>
            <a:r>
              <a:rPr lang="en" sz="1500"/>
              <a:t>Call to Worship</a:t>
            </a:r>
            <a:endParaRPr sz="1500"/>
          </a:p>
          <a:p>
            <a:pPr indent="-323850" lvl="1" marL="914400" rtl="0" algn="l">
              <a:spcBef>
                <a:spcPts val="0"/>
              </a:spcBef>
              <a:spcAft>
                <a:spcPts val="0"/>
              </a:spcAft>
              <a:buSzPts val="1500"/>
              <a:buChar char="○"/>
            </a:pPr>
            <a:r>
              <a:rPr lang="en" sz="1500"/>
              <a:t>Psalms, Hymns, and Spiritual Songs</a:t>
            </a:r>
            <a:endParaRPr sz="1500"/>
          </a:p>
          <a:p>
            <a:pPr indent="-323850" lvl="1" marL="914400" rtl="0" algn="l">
              <a:spcBef>
                <a:spcPts val="0"/>
              </a:spcBef>
              <a:spcAft>
                <a:spcPts val="0"/>
              </a:spcAft>
              <a:buSzPts val="1500"/>
              <a:buChar char="○"/>
            </a:pPr>
            <a:r>
              <a:rPr lang="en" sz="1500"/>
              <a:t>Prayer</a:t>
            </a:r>
            <a:endParaRPr sz="1500"/>
          </a:p>
          <a:p>
            <a:pPr indent="-323850" lvl="1" marL="914400" rtl="0" algn="l">
              <a:spcBef>
                <a:spcPts val="0"/>
              </a:spcBef>
              <a:spcAft>
                <a:spcPts val="0"/>
              </a:spcAft>
              <a:buSzPts val="1500"/>
              <a:buChar char="○"/>
            </a:pPr>
            <a:r>
              <a:rPr lang="en" sz="1500"/>
              <a:t>Confession</a:t>
            </a:r>
            <a:endParaRPr sz="1500"/>
          </a:p>
          <a:p>
            <a:pPr indent="-323850" lvl="1" marL="914400" rtl="0" algn="l">
              <a:spcBef>
                <a:spcPts val="0"/>
              </a:spcBef>
              <a:spcAft>
                <a:spcPts val="0"/>
              </a:spcAft>
              <a:buSzPts val="1500"/>
              <a:buChar char="○"/>
            </a:pPr>
            <a:r>
              <a:rPr lang="en" sz="1500"/>
              <a:t>Declaration of Forgiveness</a:t>
            </a:r>
            <a:endParaRPr sz="1500"/>
          </a:p>
          <a:p>
            <a:pPr indent="-336550" lvl="0" marL="457200" rtl="0" algn="l">
              <a:spcBef>
                <a:spcPts val="0"/>
              </a:spcBef>
              <a:spcAft>
                <a:spcPts val="0"/>
              </a:spcAft>
              <a:buSzPts val="1700"/>
              <a:buChar char="●"/>
            </a:pPr>
            <a:r>
              <a:rPr lang="en" sz="1700"/>
              <a:t>Word</a:t>
            </a:r>
            <a:endParaRPr sz="1700"/>
          </a:p>
          <a:p>
            <a:pPr indent="-323850" lvl="1" marL="914400" rtl="0" algn="l">
              <a:spcBef>
                <a:spcPts val="0"/>
              </a:spcBef>
              <a:spcAft>
                <a:spcPts val="0"/>
              </a:spcAft>
              <a:buSzPts val="1500"/>
              <a:buChar char="○"/>
            </a:pPr>
            <a:r>
              <a:rPr lang="en" sz="1500"/>
              <a:t>Prayer for Illumination</a:t>
            </a:r>
            <a:endParaRPr sz="1500"/>
          </a:p>
          <a:p>
            <a:pPr indent="-323850" lvl="1" marL="914400" rtl="0" algn="l">
              <a:spcBef>
                <a:spcPts val="0"/>
              </a:spcBef>
              <a:spcAft>
                <a:spcPts val="0"/>
              </a:spcAft>
              <a:buSzPts val="1500"/>
              <a:buChar char="○"/>
            </a:pPr>
            <a:r>
              <a:rPr lang="en" sz="1500"/>
              <a:t>Scripture</a:t>
            </a:r>
            <a:endParaRPr sz="1500"/>
          </a:p>
          <a:p>
            <a:pPr indent="-323850" lvl="1" marL="914400" rtl="0" algn="l">
              <a:spcBef>
                <a:spcPts val="0"/>
              </a:spcBef>
              <a:spcAft>
                <a:spcPts val="0"/>
              </a:spcAft>
              <a:buSzPts val="1500"/>
              <a:buChar char="○"/>
            </a:pPr>
            <a:r>
              <a:rPr lang="en" sz="1500"/>
              <a:t>Sermon</a:t>
            </a:r>
            <a:endParaRPr sz="1500"/>
          </a:p>
          <a:p>
            <a:pPr indent="-323850" lvl="1" marL="914400" rtl="0" algn="l">
              <a:spcBef>
                <a:spcPts val="0"/>
              </a:spcBef>
              <a:spcAft>
                <a:spcPts val="0"/>
              </a:spcAft>
              <a:buSzPts val="1500"/>
              <a:buChar char="○"/>
            </a:pPr>
            <a:r>
              <a:rPr lang="en" sz="1500"/>
              <a:t>Affirmation of Faith</a:t>
            </a:r>
            <a:endParaRPr sz="1500"/>
          </a:p>
          <a:p>
            <a:pPr indent="-323850" lvl="1" marL="914400" rtl="0" algn="l">
              <a:spcBef>
                <a:spcPts val="0"/>
              </a:spcBef>
              <a:spcAft>
                <a:spcPts val="0"/>
              </a:spcAft>
              <a:buSzPts val="1500"/>
              <a:buChar char="○"/>
            </a:pPr>
            <a:r>
              <a:rPr lang="en" sz="1500"/>
              <a:t>Prayers of the People</a:t>
            </a:r>
            <a:endParaRPr sz="1500"/>
          </a:p>
          <a:p>
            <a:pPr indent="-323850" lvl="1" marL="914400" rtl="0" algn="l">
              <a:spcBef>
                <a:spcPts val="0"/>
              </a:spcBef>
              <a:spcAft>
                <a:spcPts val="0"/>
              </a:spcAft>
              <a:buSzPts val="1500"/>
              <a:buChar char="○"/>
            </a:pPr>
            <a:r>
              <a:rPr lang="en" sz="1500"/>
              <a:t>Offering</a:t>
            </a:r>
            <a:endParaRPr sz="1500"/>
          </a:p>
        </p:txBody>
      </p:sp>
      <p:sp>
        <p:nvSpPr>
          <p:cNvPr id="114" name="Google Shape;114;p21"/>
          <p:cNvSpPr txBox="1"/>
          <p:nvPr>
            <p:ph idx="2" type="body"/>
          </p:nvPr>
        </p:nvSpPr>
        <p:spPr>
          <a:xfrm>
            <a:off x="4832400" y="1234050"/>
            <a:ext cx="3999900" cy="3909600"/>
          </a:xfrm>
          <a:prstGeom prst="rect">
            <a:avLst/>
          </a:prstGeom>
        </p:spPr>
        <p:txBody>
          <a:bodyPr anchorCtr="0" anchor="t" bIns="91425" lIns="91425" spcFirstLastPara="1" rIns="91425" wrap="square" tIns="91425">
            <a:normAutofit/>
          </a:bodyPr>
          <a:lstStyle/>
          <a:p>
            <a:pPr indent="-336550" lvl="0" marL="457200" rtl="0" algn="l">
              <a:spcBef>
                <a:spcPts val="0"/>
              </a:spcBef>
              <a:spcAft>
                <a:spcPts val="0"/>
              </a:spcAft>
              <a:buSzPts val="1700"/>
              <a:buChar char="●"/>
            </a:pPr>
            <a:r>
              <a:rPr lang="en" sz="1700"/>
              <a:t>Sacrament</a:t>
            </a:r>
            <a:endParaRPr sz="1700"/>
          </a:p>
          <a:p>
            <a:pPr indent="-323850" lvl="1" marL="914400" rtl="0" algn="l">
              <a:spcBef>
                <a:spcPts val="0"/>
              </a:spcBef>
              <a:spcAft>
                <a:spcPts val="0"/>
              </a:spcAft>
              <a:buSzPts val="1500"/>
              <a:buChar char="○"/>
            </a:pPr>
            <a:r>
              <a:rPr lang="en" sz="1500"/>
              <a:t>Baptism</a:t>
            </a:r>
            <a:endParaRPr sz="1500"/>
          </a:p>
          <a:p>
            <a:pPr indent="-323850" lvl="1" marL="914400" rtl="0" algn="l">
              <a:spcBef>
                <a:spcPts val="0"/>
              </a:spcBef>
              <a:spcAft>
                <a:spcPts val="0"/>
              </a:spcAft>
              <a:buSzPts val="1500"/>
              <a:buChar char="○"/>
            </a:pPr>
            <a:r>
              <a:rPr lang="en" sz="1500"/>
              <a:t>Lord’s Supper</a:t>
            </a:r>
            <a:endParaRPr sz="1500"/>
          </a:p>
          <a:p>
            <a:pPr indent="-323850" lvl="2" marL="1371600" rtl="0" algn="l">
              <a:spcBef>
                <a:spcPts val="0"/>
              </a:spcBef>
              <a:spcAft>
                <a:spcPts val="0"/>
              </a:spcAft>
              <a:buSzPts val="1500"/>
              <a:buChar char="■"/>
            </a:pPr>
            <a:r>
              <a:rPr lang="en" sz="1500"/>
              <a:t>Great Thanksgiving</a:t>
            </a:r>
            <a:endParaRPr sz="1500"/>
          </a:p>
          <a:p>
            <a:pPr indent="-323850" lvl="2" marL="1371600" rtl="0" algn="l">
              <a:spcBef>
                <a:spcPts val="0"/>
              </a:spcBef>
              <a:spcAft>
                <a:spcPts val="0"/>
              </a:spcAft>
              <a:buSzPts val="1500"/>
              <a:buChar char="■"/>
            </a:pPr>
            <a:r>
              <a:rPr lang="en" sz="1500"/>
              <a:t>Breaking of the Bread</a:t>
            </a:r>
            <a:endParaRPr sz="1500"/>
          </a:p>
          <a:p>
            <a:pPr indent="-323850" lvl="2" marL="1371600" rtl="0" algn="l">
              <a:spcBef>
                <a:spcPts val="0"/>
              </a:spcBef>
              <a:spcAft>
                <a:spcPts val="0"/>
              </a:spcAft>
              <a:buSzPts val="1500"/>
              <a:buChar char="■"/>
            </a:pPr>
            <a:r>
              <a:rPr lang="en" sz="1500"/>
              <a:t>Communion of the People</a:t>
            </a:r>
            <a:endParaRPr sz="1500"/>
          </a:p>
          <a:p>
            <a:pPr indent="-336550" lvl="0" marL="457200" rtl="0" algn="l">
              <a:spcBef>
                <a:spcPts val="0"/>
              </a:spcBef>
              <a:spcAft>
                <a:spcPts val="0"/>
              </a:spcAft>
              <a:buSzPts val="1700"/>
              <a:buChar char="●"/>
            </a:pPr>
            <a:r>
              <a:rPr lang="en" sz="1700"/>
              <a:t>Sending</a:t>
            </a:r>
            <a:endParaRPr sz="1700"/>
          </a:p>
          <a:p>
            <a:pPr indent="-323850" lvl="1" marL="914400" rtl="0" algn="l">
              <a:spcBef>
                <a:spcPts val="0"/>
              </a:spcBef>
              <a:spcAft>
                <a:spcPts val="0"/>
              </a:spcAft>
              <a:buSzPts val="1500"/>
              <a:buChar char="○"/>
            </a:pPr>
            <a:r>
              <a:rPr lang="en" sz="1500"/>
              <a:t>Acts of Commitment</a:t>
            </a:r>
            <a:endParaRPr sz="1500"/>
          </a:p>
          <a:p>
            <a:pPr indent="-323850" lvl="1" marL="914400" rtl="0" algn="l">
              <a:spcBef>
                <a:spcPts val="0"/>
              </a:spcBef>
              <a:spcAft>
                <a:spcPts val="0"/>
              </a:spcAft>
              <a:buSzPts val="1500"/>
              <a:buChar char="○"/>
            </a:pPr>
            <a:r>
              <a:rPr lang="en" sz="1500"/>
              <a:t>Blessing and Charge</a:t>
            </a:r>
            <a:endParaRPr sz="1500"/>
          </a:p>
          <a:p>
            <a:pPr indent="-323850" lvl="1" marL="914400" rtl="0" algn="l">
              <a:spcBef>
                <a:spcPts val="0"/>
              </a:spcBef>
              <a:spcAft>
                <a:spcPts val="0"/>
              </a:spcAft>
              <a:buSzPts val="1500"/>
              <a:buChar char="○"/>
            </a:pPr>
            <a:r>
              <a:rPr lang="en" sz="1500"/>
              <a:t>Service in the World</a:t>
            </a:r>
            <a:endParaRPr sz="1500"/>
          </a:p>
        </p:txBody>
      </p:sp>
    </p:spTree>
  </p:cSld>
  <p:clrMapOvr>
    <a:masterClrMapping/>
  </p:clrMapOvr>
</p:sld>
</file>

<file path=ppt/theme/theme1.xml><?xml version="1.0" encoding="utf-8"?>
<a:theme xmlns:a="http://schemas.openxmlformats.org/drawingml/2006/main" xmlns:r="http://schemas.openxmlformats.org/officeDocument/2006/relationships"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1AFD1"/>
      </a:accent4>
      <a:accent5>
        <a:srgbClr val="0F9D58"/>
      </a:accent5>
      <a:accent6>
        <a:srgbClr val="9C27B0"/>
      </a:accent6>
      <a:hlink>
        <a:srgbClr val="0F9D58"/>
      </a:hlink>
      <a:folHlink>
        <a:srgbClr val="0F9D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